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1" r:id="rId4"/>
    <p:sldId id="512" r:id="rId5"/>
    <p:sldId id="505" r:id="rId6"/>
    <p:sldId id="427" r:id="rId7"/>
  </p:sldIdLst>
  <p:sldSz cx="12192000" cy="6858000"/>
  <p:notesSz cx="6858000" cy="9144000"/>
  <p:embeddedFontLst>
    <p:embeddedFont>
      <p:font typeface="方正书宋_GBK" panose="03000509000000000000" pitchFamily="65" charset="-122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方正黑体_GBK" panose="03000509000000000000" pitchFamily="65" charset="-122"/>
      <p:regular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方正隶变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小标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字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词复习 （四） （关联词）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109706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一、在括号里填上合适的关联词语。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我被抛弃在这座可怕的荒岛上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没有重见天日的希望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我还活着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没有和我的其他同伴一样被淹死。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在这种情况下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找到小狐仙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没有多大用处。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他被鹅带到了空中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他现在松手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会掉到地上摔死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91521" y="19394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虽然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0435" y="26602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4624" y="34317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即使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43590" y="34317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97294" y="50794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如果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33248" y="50794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109706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小型的农业产品展览会。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对我的问题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很感兴趣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总是耐心地讲给我听。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我们为人民的利益坚持好的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为人民的利益改正错的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我们这个队伍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一定会兴旺起来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1789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5228" y="11719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18998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91008" y="19652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总是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34617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1586" y="42685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324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109706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没有调料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我们觉得没有比这鱼汤更鲜美的了。</a:t>
            </a: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这小世界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被表盖保护着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被一层玻璃蒙着。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91521" y="13298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尽管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7250" y="13743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2035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63364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260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11432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二、用恰当的关联词连句。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老班长瘦得只剩皮包骨头。　老班长还一直用饱满的情绪鼓励着我们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你说得对。　我们改正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8227" y="3217653"/>
            <a:ext cx="1095554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老班长虽然瘦得只剩皮包骨头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但是还一直用饱满的情绪鼓励着我们。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1309" y="5682424"/>
            <a:ext cx="60628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只要你说得对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我们就改正。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269</Words>
  <Application>Microsoft Office PowerPoint</Application>
  <PresentationFormat>宽屏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Times New Roman</vt:lpstr>
      <vt:lpstr>方正书宋_GBK</vt:lpstr>
      <vt:lpstr>微软雅黑</vt:lpstr>
      <vt:lpstr>方正黑体_GBK</vt:lpstr>
      <vt:lpstr>NEU-BZ</vt:lpstr>
      <vt:lpstr>NEU-HZ</vt:lpstr>
      <vt:lpstr>方正隶变_GBK</vt:lpstr>
      <vt:lpstr>Wingdings</vt:lpstr>
      <vt:lpstr>方正仿宋_GBK</vt:lpstr>
      <vt:lpstr>宋体</vt:lpstr>
      <vt:lpstr>汉仪雅酷黑 95W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2026-03-18T07:23:16Z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